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6" r:id="rId5"/>
    <p:sldId id="316" r:id="rId6"/>
    <p:sldId id="317" r:id="rId7"/>
    <p:sldId id="308" r:id="rId8"/>
    <p:sldId id="309" r:id="rId9"/>
    <p:sldId id="310" r:id="rId10"/>
    <p:sldId id="311" r:id="rId11"/>
    <p:sldId id="312" r:id="rId12"/>
    <p:sldId id="313" r:id="rId13"/>
    <p:sldId id="314" r:id="rId14"/>
    <p:sldId id="31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494791"/>
          </a:xfrm>
        </p:spPr>
        <p:txBody>
          <a:bodyPr>
            <a:normAutofit/>
          </a:bodyPr>
          <a:lstStyle/>
          <a:p>
            <a:r>
              <a:rPr lang="en-US" dirty="0" err="1"/>
              <a:t>InShorts</a:t>
            </a:r>
            <a:r>
              <a:rPr lang="en-US" dirty="0"/>
              <a:t> Clone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1238616"/>
          </a:xfrm>
        </p:spPr>
        <p:txBody>
          <a:bodyPr>
            <a:normAutofit/>
          </a:bodyPr>
          <a:lstStyle/>
          <a:p>
            <a:r>
              <a:rPr lang="en-US" dirty="0"/>
              <a:t>With Flutter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12D90F-08AD-8C2F-FF8F-6C1C66CDEBA4}"/>
              </a:ext>
            </a:extLst>
          </p:cNvPr>
          <p:cNvSpPr txBox="1"/>
          <p:nvPr/>
        </p:nvSpPr>
        <p:spPr>
          <a:xfrm>
            <a:off x="1155032" y="1628507"/>
            <a:ext cx="1081237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b="1" dirty="0">
                <a:solidFill>
                  <a:schemeClr val="accent6"/>
                </a:solidFill>
              </a:rPr>
              <a:t>Packages Used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IN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40CEA3-AEE1-AA03-ADAC-410C37C65CD4}"/>
              </a:ext>
            </a:extLst>
          </p:cNvPr>
          <p:cNvSpPr txBox="1"/>
          <p:nvPr/>
        </p:nvSpPr>
        <p:spPr>
          <a:xfrm>
            <a:off x="1559859" y="2554941"/>
            <a:ext cx="50381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b="1" dirty="0"/>
              <a:t>“React-top-loading-bar”:”^2.0.1”,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b="1" dirty="0"/>
              <a:t>“React-router-</a:t>
            </a:r>
            <a:r>
              <a:rPr lang="en-IN" sz="2000" b="1" dirty="0" err="1"/>
              <a:t>dom</a:t>
            </a:r>
            <a:r>
              <a:rPr lang="en-IN" sz="2000" b="1" dirty="0"/>
              <a:t>”:”^5.2.0”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b="1" dirty="0"/>
              <a:t>Used to route b/w pages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b="1" dirty="0"/>
              <a:t>Used it for loading bar on navigation menu</a:t>
            </a:r>
          </a:p>
        </p:txBody>
      </p:sp>
    </p:spTree>
    <p:extLst>
      <p:ext uri="{BB962C8B-B14F-4D97-AF65-F5344CB8AC3E}">
        <p14:creationId xmlns:p14="http://schemas.microsoft.com/office/powerpoint/2010/main" val="3292005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C821688-32B9-6A57-A389-BEE3341E5E76}"/>
              </a:ext>
            </a:extLst>
          </p:cNvPr>
          <p:cNvSpPr txBox="1"/>
          <p:nvPr/>
        </p:nvSpPr>
        <p:spPr>
          <a:xfrm>
            <a:off x="2871537" y="1859340"/>
            <a:ext cx="91279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/>
              <a:t>Thank You</a:t>
            </a:r>
            <a:endParaRPr lang="en-IN" sz="9600" b="1" dirty="0"/>
          </a:p>
        </p:txBody>
      </p:sp>
    </p:spTree>
    <p:extLst>
      <p:ext uri="{BB962C8B-B14F-4D97-AF65-F5344CB8AC3E}">
        <p14:creationId xmlns:p14="http://schemas.microsoft.com/office/powerpoint/2010/main" val="1346583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82FD1C-BC35-62A3-0CDA-7724DDE02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76200"/>
            <a:ext cx="5334000" cy="3352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5FE702D-FC2B-EA45-14F7-F9671692B774}"/>
              </a:ext>
            </a:extLst>
          </p:cNvPr>
          <p:cNvSpPr txBox="1"/>
          <p:nvPr/>
        </p:nvSpPr>
        <p:spPr>
          <a:xfrm>
            <a:off x="3429000" y="2997200"/>
            <a:ext cx="533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      Mini Project - II</a:t>
            </a:r>
            <a:endParaRPr lang="en-IN" sz="36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D8702C-71E9-5E9F-21C9-E8086AA12431}"/>
              </a:ext>
            </a:extLst>
          </p:cNvPr>
          <p:cNvSpPr txBox="1"/>
          <p:nvPr/>
        </p:nvSpPr>
        <p:spPr>
          <a:xfrm>
            <a:off x="731520" y="4288691"/>
            <a:ext cx="3159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Submitted By –</a:t>
            </a:r>
          </a:p>
          <a:p>
            <a:r>
              <a:rPr lang="en-US" b="1" dirty="0"/>
              <a:t>Deep Chand(201500203)</a:t>
            </a:r>
          </a:p>
          <a:p>
            <a:r>
              <a:rPr lang="en-US" b="1" dirty="0"/>
              <a:t>Aryan Raj Johri(201500152)</a:t>
            </a:r>
            <a:endParaRPr lang="en-IN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C800A0-C90D-BA16-E4FE-BB60AC7B665B}"/>
              </a:ext>
            </a:extLst>
          </p:cNvPr>
          <p:cNvSpPr txBox="1"/>
          <p:nvPr/>
        </p:nvSpPr>
        <p:spPr>
          <a:xfrm>
            <a:off x="7762240" y="4565690"/>
            <a:ext cx="3789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Under the Supervision Of :</a:t>
            </a:r>
          </a:p>
          <a:p>
            <a:r>
              <a:rPr lang="en-US" b="1" dirty="0"/>
              <a:t>Mrs. Ruchi Talwar (Technical Trainer)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714971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F1FC7ED-4CDB-CB87-DF3F-D4725A78E7FA}"/>
              </a:ext>
            </a:extLst>
          </p:cNvPr>
          <p:cNvSpPr txBox="1"/>
          <p:nvPr/>
        </p:nvSpPr>
        <p:spPr>
          <a:xfrm>
            <a:off x="416560" y="1559292"/>
            <a:ext cx="1135888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InShorts</a:t>
            </a:r>
            <a:r>
              <a:rPr lang="en-US" dirty="0"/>
              <a:t> is a popular news app that provides users with short summaries of news articles from various sources. An </a:t>
            </a:r>
            <a:r>
              <a:rPr lang="en-US" dirty="0" err="1"/>
              <a:t>InShorts</a:t>
            </a:r>
            <a:r>
              <a:rPr lang="en-US" dirty="0"/>
              <a:t> clone app would essentially be a similar app that provides a summary of news articles to users.</a:t>
            </a:r>
          </a:p>
          <a:p>
            <a:endParaRPr lang="en-US" dirty="0"/>
          </a:p>
          <a:p>
            <a:r>
              <a:rPr lang="en-US" dirty="0"/>
              <a:t>The clone app would allow users to select their preferred news categories, such as politics, sports, entertainment, etc. It would then provide a feed of news articles from various sources that match the user's selected categories.</a:t>
            </a:r>
          </a:p>
          <a:p>
            <a:endParaRPr lang="en-US" dirty="0"/>
          </a:p>
          <a:p>
            <a:r>
              <a:rPr lang="en-US" dirty="0"/>
              <a:t>Each news article would be presented as a short summary, typically around 60-70 words, along with a thumbnail image and a link to the original source article. Users could read the summary and then decide if they want to read the full article by clicking on the link provided.</a:t>
            </a:r>
          </a:p>
          <a:p>
            <a:endParaRPr lang="en-US" dirty="0"/>
          </a:p>
          <a:p>
            <a:r>
              <a:rPr lang="en-US" dirty="0"/>
              <a:t>The clone app would also have features like push notifications for breaking news, the ability to save articles for later reading, and a search function to find specific news articles. It may also have additional features like a comment section, the ability to share articles on social media, and personalized recommendations based on user preferences.</a:t>
            </a:r>
          </a:p>
          <a:p>
            <a:endParaRPr lang="en-US" dirty="0"/>
          </a:p>
          <a:p>
            <a:r>
              <a:rPr lang="en-US" dirty="0"/>
              <a:t>Overall, an </a:t>
            </a:r>
            <a:r>
              <a:rPr lang="en-US" dirty="0" err="1"/>
              <a:t>Inshorts</a:t>
            </a:r>
            <a:r>
              <a:rPr lang="en-US" dirty="0"/>
              <a:t> clone app would provide users with a quick and convenient way to stay updated on the latest news, without having to spend time reading long articles from multiple sources. We use react, news API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6E158F-2190-109B-06A0-28F956227038}"/>
              </a:ext>
            </a:extLst>
          </p:cNvPr>
          <p:cNvSpPr txBox="1"/>
          <p:nvPr/>
        </p:nvSpPr>
        <p:spPr>
          <a:xfrm>
            <a:off x="416560" y="838820"/>
            <a:ext cx="5476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6"/>
                </a:solidFill>
              </a:rPr>
              <a:t>Introduction</a:t>
            </a:r>
            <a:endParaRPr lang="en-IN" sz="32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3066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59709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 err="1"/>
              <a:t>InShorts</a:t>
            </a:r>
            <a:r>
              <a:rPr lang="en-US" dirty="0"/>
              <a:t> Clone (The News App)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3E99F-412C-9A36-0B2B-0AC48ECC9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`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C39F6B-4495-A0AA-1E69-A314EF69A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189" y="1902165"/>
            <a:ext cx="8068235" cy="4485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22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0849466-A041-472E-708E-596A5C721631}"/>
              </a:ext>
            </a:extLst>
          </p:cNvPr>
          <p:cNvSpPr txBox="1"/>
          <p:nvPr/>
        </p:nvSpPr>
        <p:spPr>
          <a:xfrm>
            <a:off x="659729" y="511802"/>
            <a:ext cx="10872541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6"/>
                </a:solidFill>
              </a:rPr>
              <a:t>Instruction </a:t>
            </a:r>
          </a:p>
          <a:p>
            <a:endParaRPr lang="en-US" dirty="0"/>
          </a:p>
          <a:p>
            <a:r>
              <a:rPr lang="en-US" sz="2800" b="1" dirty="0"/>
              <a:t>Replace the API Key field with your own key, for key visit newsapi.org and create your id</a:t>
            </a:r>
          </a:p>
          <a:p>
            <a:endParaRPr lang="en-US" sz="2800" b="1" dirty="0"/>
          </a:p>
          <a:p>
            <a:endParaRPr lang="en-US" sz="2800" b="1" dirty="0"/>
          </a:p>
          <a:p>
            <a:r>
              <a:rPr lang="en-US" sz="2800" b="1" dirty="0"/>
              <a:t>| -- lib</a:t>
            </a:r>
          </a:p>
          <a:p>
            <a:r>
              <a:rPr lang="en-US" sz="2800" b="1" dirty="0"/>
              <a:t>|   | -- global</a:t>
            </a:r>
          </a:p>
          <a:p>
            <a:r>
              <a:rPr lang="en-US" sz="2800" b="1" dirty="0"/>
              <a:t>|      | -- </a:t>
            </a:r>
            <a:r>
              <a:rPr lang="en-US" sz="2800" b="1" dirty="0" err="1"/>
              <a:t>global.dart</a:t>
            </a:r>
            <a:endParaRPr lang="en-US" sz="2800" b="1" dirty="0"/>
          </a:p>
          <a:p>
            <a:endParaRPr lang="en-US" sz="2800" b="1" dirty="0"/>
          </a:p>
          <a:p>
            <a:endParaRPr lang="en-US" sz="2800" b="1" dirty="0"/>
          </a:p>
          <a:p>
            <a:r>
              <a:rPr lang="en-US" sz="2800" b="1" dirty="0"/>
              <a:t>Final String </a:t>
            </a:r>
            <a:r>
              <a:rPr lang="en-US" sz="2800" b="1" dirty="0" err="1"/>
              <a:t>apikey</a:t>
            </a:r>
            <a:r>
              <a:rPr lang="en-US" sz="2800" b="1" dirty="0"/>
              <a:t> = “YOUR_KEY”;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1883240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2B97124-947E-CBCD-DD61-0A96506FC657}"/>
              </a:ext>
            </a:extLst>
          </p:cNvPr>
          <p:cNvSpPr txBox="1"/>
          <p:nvPr/>
        </p:nvSpPr>
        <p:spPr>
          <a:xfrm>
            <a:off x="1379621" y="1705451"/>
            <a:ext cx="9962147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6"/>
                </a:solidFill>
              </a:rPr>
              <a:t>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b="1" dirty="0"/>
              <a:t>Single page news app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b="1" dirty="0"/>
              <a:t>Real time news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b="1" dirty="0"/>
              <a:t>It’s worked </a:t>
            </a:r>
            <a:r>
              <a:rPr lang="en-US" sz="2800" b="1" dirty="0" err="1"/>
              <a:t>dynmic</a:t>
            </a:r>
            <a:endParaRPr lang="en-US" sz="2800" b="1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b="1" dirty="0"/>
              <a:t>Categories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b="1" dirty="0"/>
              <a:t>Simple Used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27807139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DD8E29-1DAE-3A6B-8C9F-2A217F0912C9}"/>
              </a:ext>
            </a:extLst>
          </p:cNvPr>
          <p:cNvSpPr txBox="1"/>
          <p:nvPr/>
        </p:nvSpPr>
        <p:spPr>
          <a:xfrm>
            <a:off x="144379" y="131884"/>
            <a:ext cx="103311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 err="1">
                <a:solidFill>
                  <a:schemeClr val="accent6"/>
                </a:solidFill>
              </a:rPr>
              <a:t>ScreenShots</a:t>
            </a:r>
            <a:endParaRPr lang="en-US" sz="3200" b="1" dirty="0">
              <a:solidFill>
                <a:schemeClr val="accent6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3200" b="1" dirty="0">
              <a:solidFill>
                <a:schemeClr val="accent6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AE9125-DCA4-371C-539C-B4D0B1DAC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929" y="670493"/>
            <a:ext cx="10632141" cy="5629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85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64E8C49-8F16-6DCB-DD29-BFEE40418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270" y="212572"/>
            <a:ext cx="10551459" cy="566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56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utoShape 10">
            <a:extLst>
              <a:ext uri="{FF2B5EF4-FFF2-40B4-BE49-F238E27FC236}">
                <a16:creationId xmlns:a16="http://schemas.microsoft.com/office/drawing/2014/main" id="{13E5A3C7-142D-10B8-C709-3B058D2459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68189" y="310013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C19867-1C98-0BB9-6BD6-A240E1E0D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976" y="196457"/>
            <a:ext cx="10596282" cy="5807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32109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2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F3CD65D-61A5-43C9-A837-6EC73C7DA8AB}">
  <ds:schemaRefs>
    <ds:schemaRef ds:uri="http://schemas.openxmlformats.org/package/2006/metadata/core-properties"/>
    <ds:schemaRef ds:uri="16c05727-aa75-4e4a-9b5f-8a80a1165891"/>
    <ds:schemaRef ds:uri="http://schemas.microsoft.com/office/2006/metadata/properties"/>
    <ds:schemaRef ds:uri="http://schemas.microsoft.com/office/2006/documentManagement/types"/>
    <ds:schemaRef ds:uri="http://purl.org/dc/dcmitype/"/>
    <ds:schemaRef ds:uri="http://www.w3.org/XML/1998/namespace"/>
    <ds:schemaRef ds:uri="http://purl.org/dc/elements/1.1/"/>
    <ds:schemaRef ds:uri="http://schemas.microsoft.com/office/infopath/2007/PartnerControls"/>
    <ds:schemaRef ds:uri="71af3243-3dd4-4a8d-8c0d-dd76da1f02a5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{E53D66FE-AAD6-4CBF-8E4F-B6873E6C3DB6}tf11437505_win32</Template>
  <TotalTime>93</TotalTime>
  <Words>369</Words>
  <Application>Microsoft Office PowerPoint</Application>
  <PresentationFormat>Widescreen</PresentationFormat>
  <Paragraphs>49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Georgia Pro Cond Light</vt:lpstr>
      <vt:lpstr>Speak Pro</vt:lpstr>
      <vt:lpstr>Wingdings</vt:lpstr>
      <vt:lpstr>RetrospectVTI</vt:lpstr>
      <vt:lpstr>InShorts Clone App</vt:lpstr>
      <vt:lpstr>PowerPoint Presentation</vt:lpstr>
      <vt:lpstr>PowerPoint Presentation</vt:lpstr>
      <vt:lpstr>InShorts Clone (The News App)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InShorts Clone App</dc:title>
  <dc:creator>Deep Thakur</dc:creator>
  <cp:lastModifiedBy>Deep Thakur</cp:lastModifiedBy>
  <cp:revision>2</cp:revision>
  <dcterms:created xsi:type="dcterms:W3CDTF">2023-04-26T08:57:34Z</dcterms:created>
  <dcterms:modified xsi:type="dcterms:W3CDTF">2023-04-27T11:25:22Z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